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353" r:id="rId2"/>
    <p:sldId id="374" r:id="rId3"/>
    <p:sldId id="394" r:id="rId4"/>
    <p:sldId id="458" r:id="rId5"/>
    <p:sldId id="462" r:id="rId6"/>
    <p:sldId id="401" r:id="rId7"/>
    <p:sldId id="414" r:id="rId8"/>
    <p:sldId id="418" r:id="rId9"/>
    <p:sldId id="420" r:id="rId10"/>
    <p:sldId id="410" r:id="rId11"/>
    <p:sldId id="443" r:id="rId12"/>
    <p:sldId id="444" r:id="rId13"/>
    <p:sldId id="4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74"/>
            <p14:sldId id="394"/>
            <p14:sldId id="458"/>
            <p14:sldId id="462"/>
            <p14:sldId id="401"/>
            <p14:sldId id="414"/>
            <p14:sldId id="418"/>
            <p14:sldId id="420"/>
            <p14:sldId id="410"/>
            <p14:sldId id="443"/>
            <p14:sldId id="444"/>
            <p14:sldId id="4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5665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736" autoAdjust="0"/>
    <p:restoredTop sz="95673"/>
  </p:normalViewPr>
  <p:slideViewPr>
    <p:cSldViewPr snapToGrid="0" snapToObjects="1">
      <p:cViewPr varScale="1">
        <p:scale>
          <a:sx n="86" d="100"/>
          <a:sy n="86" d="100"/>
        </p:scale>
        <p:origin x="27" y="192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Cloud-native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November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Lab: Working </a:t>
            </a:r>
            <a:r>
              <a:rPr lang="de-DE" b="1" dirty="0" err="1">
                <a:solidFill>
                  <a:srgbClr val="008CDB"/>
                </a:solidFill>
              </a:rPr>
              <a:t>with</a:t>
            </a:r>
            <a:r>
              <a:rPr lang="de-DE" b="1" dirty="0">
                <a:solidFill>
                  <a:srgbClr val="008CDB"/>
                </a:solidFill>
              </a:rPr>
              <a:t> Container Images and Containers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7D5171-8D95-4F87-A6E3-70C54106E1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Run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Pull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global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registry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Instructions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Lab: 1_Working_with_Containers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Takeaways</a:t>
            </a:r>
          </a:p>
          <a:p>
            <a:pPr lvl="1"/>
            <a:r>
              <a:rPr lang="en-US" dirty="0"/>
              <a:t>Get familiar with the concept of containers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dirty="0">
                <a:solidFill>
                  <a:srgbClr val="008CDB"/>
                </a:solidFill>
              </a:rPr>
              <a:t>automating deployment, scaling, and management of containerized applications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OpenShift</a:t>
            </a:r>
            <a:r>
              <a:rPr lang="de-DE" b="1" dirty="0">
                <a:solidFill>
                  <a:srgbClr val="008CDB"/>
                </a:solidFill>
              </a:rPr>
              <a:t>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Definition of Cloud-native Concepts</a:t>
            </a:r>
          </a:p>
          <a:p>
            <a:pPr lvl="1"/>
            <a:r>
              <a:rPr lang="en-US" dirty="0"/>
              <a:t>Microservice</a:t>
            </a:r>
          </a:p>
          <a:p>
            <a:pPr lvl="1"/>
            <a:r>
              <a:rPr lang="en-US" dirty="0"/>
              <a:t>Container and Container Registry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OpenShift</a:t>
            </a:r>
          </a:p>
          <a:p>
            <a:r>
              <a:rPr lang="en-US" dirty="0"/>
              <a:t>Labs</a:t>
            </a:r>
            <a:endParaRPr lang="en-US" dirty="0">
              <a:highlight>
                <a:srgbClr val="FFFFFF"/>
              </a:highlight>
            </a:endParaRPr>
          </a:p>
          <a:p>
            <a:pPr lvl="1"/>
            <a:r>
              <a:rPr lang="en-US" dirty="0"/>
              <a:t>Creating a Docker Container</a:t>
            </a:r>
          </a:p>
          <a:p>
            <a:pPr lvl="1"/>
            <a:r>
              <a:rPr lang="en-US" dirty="0"/>
              <a:t>Using a Docker Registry</a:t>
            </a:r>
          </a:p>
          <a:p>
            <a:r>
              <a:rPr lang="en-US" dirty="0"/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Introduction into the Topic</a:t>
            </a:r>
          </a:p>
        </p:txBody>
      </p:sp>
    </p:spTree>
    <p:extLst>
      <p:ext uri="{BB962C8B-B14F-4D97-AF65-F5344CB8AC3E}">
        <p14:creationId xmlns:p14="http://schemas.microsoft.com/office/powerpoint/2010/main" val="347413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a Microservice?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635C6-3588-4CA9-BBB6-1914D91C6B9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>
                <a:highlight>
                  <a:srgbClr val="FFFF00"/>
                </a:highlight>
              </a:rPr>
              <a:t>Definition </a:t>
            </a:r>
            <a:r>
              <a:rPr lang="de-DE" dirty="0" err="1">
                <a:highlight>
                  <a:srgbClr val="FFFF00"/>
                </a:highlight>
              </a:rPr>
              <a:t>of</a:t>
            </a:r>
            <a:r>
              <a:rPr lang="de-DE" dirty="0">
                <a:highlight>
                  <a:srgbClr val="FFFF00"/>
                </a:highlight>
              </a:rPr>
              <a:t> a </a:t>
            </a:r>
            <a:r>
              <a:rPr lang="de-DE" dirty="0" err="1">
                <a:highlight>
                  <a:srgbClr val="FFFF00"/>
                </a:highlight>
              </a:rPr>
              <a:t>microservce</a:t>
            </a:r>
            <a:r>
              <a:rPr lang="de-DE" dirty="0">
                <a:highlight>
                  <a:srgbClr val="FFFF00"/>
                </a:highlight>
              </a:rPr>
              <a:t> </a:t>
            </a:r>
            <a:endParaRPr lang="de-A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6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ctr"/>
            <a:r>
              <a:rPr lang="de-DE" b="1" dirty="0">
                <a:solidFill>
                  <a:srgbClr val="008CDB"/>
                </a:solidFill>
              </a:rPr>
              <a:t>Outlook </a:t>
            </a:r>
            <a:r>
              <a:rPr lang="de-DE" b="1" dirty="0" err="1">
                <a:solidFill>
                  <a:srgbClr val="008CDB"/>
                </a:solidFill>
              </a:rPr>
              <a:t>to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i="1" dirty="0" err="1">
                <a:solidFill>
                  <a:srgbClr val="008CDB"/>
                </a:solidFill>
              </a:rPr>
              <a:t>Developing</a:t>
            </a:r>
            <a:r>
              <a:rPr lang="de-DE" b="1" i="1" dirty="0">
                <a:solidFill>
                  <a:srgbClr val="008CDB"/>
                </a:solidFill>
              </a:rPr>
              <a:t> Microservices</a:t>
            </a:r>
            <a:r>
              <a:rPr lang="de-DE" b="1" dirty="0">
                <a:solidFill>
                  <a:srgbClr val="008CDB"/>
                </a:solidFill>
              </a:rPr>
              <a:t> Module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620-A447-4B97-B00B-1B6D26A93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Tomorrow: </a:t>
            </a:r>
          </a:p>
          <a:p>
            <a:pPr marL="0" indent="0" algn="ctr">
              <a:buNone/>
            </a:pPr>
            <a:r>
              <a:rPr lang="de-DE" sz="2800" dirty="0"/>
              <a:t>same time</a:t>
            </a:r>
            <a:r>
              <a:rPr lang="de-AT" sz="2800" dirty="0"/>
              <a:t>, same </a:t>
            </a:r>
            <a:r>
              <a:rPr lang="de-AT" sz="2800" dirty="0" err="1"/>
              <a:t>place</a:t>
            </a:r>
            <a:r>
              <a:rPr lang="de-AT" sz="2800" dirty="0"/>
              <a:t>, same </a:t>
            </a:r>
            <a:r>
              <a:rPr lang="de-AT" sz="2800" dirty="0" err="1"/>
              <a:t>topic</a:t>
            </a:r>
            <a:endParaRPr lang="de-AT" sz="2800" dirty="0"/>
          </a:p>
          <a:p>
            <a:pPr marL="0" indent="0" algn="ctr">
              <a:buNone/>
            </a:pPr>
            <a:endParaRPr lang="de-AT" sz="2800" b="1" dirty="0"/>
          </a:p>
          <a:p>
            <a:pPr marL="0" indent="0" algn="ctr">
              <a:buNone/>
            </a:pPr>
            <a:r>
              <a:rPr lang="de-AT" sz="2800" b="1" dirty="0"/>
              <a:t>BUT</a:t>
            </a: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Deep </a:t>
            </a:r>
            <a:r>
              <a:rPr lang="de-DE" sz="2800" dirty="0" err="1"/>
              <a:t>Dive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</a:t>
            </a:r>
            <a:r>
              <a:rPr lang="de-DE" sz="2800" dirty="0" err="1"/>
              <a:t>developing</a:t>
            </a:r>
            <a:r>
              <a:rPr lang="de-DE" sz="2800" dirty="0"/>
              <a:t> a Microservice</a:t>
            </a:r>
          </a:p>
          <a:p>
            <a:pPr lvl="1"/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58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</a:t>
            </a:r>
            <a:r>
              <a:rPr lang="de-AT" sz="1800" dirty="0" err="1"/>
              <a:t>container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is</a:t>
            </a:r>
            <a:r>
              <a:rPr lang="de-AT" sz="1800" dirty="0"/>
              <a:t>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Image?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501" y="2741285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78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341571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182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1827309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A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0AF0ED-9814-44D2-85E2-4687151B8BC5}"/>
              </a:ext>
            </a:extLst>
          </p:cNvPr>
          <p:cNvSpPr txBox="1">
            <a:spLocks/>
          </p:cNvSpPr>
          <p:nvPr/>
        </p:nvSpPr>
        <p:spPr>
          <a:xfrm>
            <a:off x="698498" y="2662544"/>
            <a:ext cx="10997315" cy="7608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2/4: </a:t>
            </a:r>
            <a:r>
              <a:rPr lang="de-AT" sz="1800" dirty="0"/>
              <a:t>Tag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DDB29A16-E084-4AFB-805D-01D898FDE095}"/>
              </a:ext>
            </a:extLst>
          </p:cNvPr>
          <p:cNvSpPr/>
          <p:nvPr/>
        </p:nvSpPr>
        <p:spPr>
          <a:xfrm>
            <a:off x="698496" y="319261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-workshop/hello-world:0.0.1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6D53B-5B61-404F-A015-CFF3C700F159}"/>
              </a:ext>
            </a:extLst>
          </p:cNvPr>
          <p:cNvSpPr txBox="1">
            <a:spLocks/>
          </p:cNvSpPr>
          <p:nvPr/>
        </p:nvSpPr>
        <p:spPr>
          <a:xfrm>
            <a:off x="698496" y="3987519"/>
            <a:ext cx="10997315" cy="83923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3/4: </a:t>
            </a:r>
            <a:r>
              <a:rPr lang="de-AT" sz="1800" dirty="0"/>
              <a:t>Push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to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6CAD466D-842B-4EF0-B9BE-1CD6ECDBF927}"/>
              </a:ext>
            </a:extLst>
          </p:cNvPr>
          <p:cNvSpPr/>
          <p:nvPr/>
        </p:nvSpPr>
        <p:spPr>
          <a:xfrm>
            <a:off x="719137" y="4464390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BD94A-1F25-40B3-8409-88F1B896F638}"/>
              </a:ext>
            </a:extLst>
          </p:cNvPr>
          <p:cNvSpPr txBox="1">
            <a:spLocks/>
          </p:cNvSpPr>
          <p:nvPr/>
        </p:nvSpPr>
        <p:spPr>
          <a:xfrm>
            <a:off x="698498" y="5312493"/>
            <a:ext cx="10997315" cy="60425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4/4: </a:t>
            </a:r>
            <a:r>
              <a:rPr lang="de-AT" sz="1800" dirty="0"/>
              <a:t>Pull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from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381AE91E-6C9E-478D-8962-D32F42DC817B}"/>
              </a:ext>
            </a:extLst>
          </p:cNvPr>
          <p:cNvSpPr/>
          <p:nvPr/>
        </p:nvSpPr>
        <p:spPr>
          <a:xfrm>
            <a:off x="719137" y="575390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364</Words>
  <Application>Microsoft Office PowerPoint</Application>
  <PresentationFormat>Widescreen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Unicode MS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Cloud-native Concepts</vt:lpstr>
      <vt:lpstr>Outline</vt:lpstr>
      <vt:lpstr>Introduction into the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488</cp:revision>
  <cp:lastPrinted>2016-08-25T08:30:24Z</cp:lastPrinted>
  <dcterms:created xsi:type="dcterms:W3CDTF">2018-04-09T08:30:53Z</dcterms:created>
  <dcterms:modified xsi:type="dcterms:W3CDTF">2018-10-25T13:22:40Z</dcterms:modified>
</cp:coreProperties>
</file>